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215C88-1DF8-4A86-9432-7C3A7F10425E}" v="55" dt="2021-08-19T17:05:52.2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69" d="100"/>
          <a:sy n="69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208E2-DEB8-4CC5-9F69-798E2D778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97AF31-95DD-4A25-9E45-BF1BA2F972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DC7A4F-8FA0-4C0D-90DE-086D4AC6B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7686-C0DC-43FB-BED9-853CCF06DC87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8DEF4-CFA1-4EAB-9317-0D03D77BC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976A0-CF1A-44F2-BC78-BFDD2A043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E207A-E0ED-45A4-8764-E66449CB5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62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03F6A-0F8F-420C-8511-01952C46A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73F49B-5AD1-41BB-8820-8CF04C560A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52BEF-36AF-46C1-A8C9-D313E3B9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7686-C0DC-43FB-BED9-853CCF06DC87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FC2F8C-EE56-4241-81E0-C65ACA01A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5B466D-01B6-49B2-8FCD-2E4C85B3D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E207A-E0ED-45A4-8764-E66449CB5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137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E0FCFF-B616-4E27-82CD-AEFDDD7B66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B7827E-FE45-4238-B15B-57A4A9D3A1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07ECCA-EC2A-42B9-9BA9-4B97A2D80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7686-C0DC-43FB-BED9-853CCF06DC87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4B0BA7-11CF-44BD-8713-CBCD9D736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EC5E0E-0266-40D8-B717-5584D7B40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E207A-E0ED-45A4-8764-E66449CB5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05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3D319-8C8B-4C67-AC4E-C3CA6C2FC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A9DEA-4060-44D9-B754-3FB89E9D5A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CBD62D-4B5C-47DB-9C49-9374E0969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7686-C0DC-43FB-BED9-853CCF06DC87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3F24D6-4AF9-4AAB-88CB-BAE4861A4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F344A-49FB-4D30-9793-C9A99CA34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E207A-E0ED-45A4-8764-E66449CB5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724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81823-9E8C-4179-AA6E-344107D76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6DAE68-EDB1-4F33-8387-319A8B7B29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6B5EA3-4A46-48AD-8643-3317A9E61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7686-C0DC-43FB-BED9-853CCF06DC87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9188D-AC13-4661-83BD-78AFCA00D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FD9E1-4F30-4646-9E37-856EC65FC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E207A-E0ED-45A4-8764-E66449CB5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309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98466-034C-4532-A48F-31738581E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A0C45-F161-43CB-A14A-E148ED8564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CBE277-12AF-455F-855B-04CAF53543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28F34E-E957-4AFD-A738-A1116C90E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7686-C0DC-43FB-BED9-853CCF06DC87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D0CC68-7830-4912-A004-81178467C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3D2415-6A9D-40E2-A23D-8E1D3D8C4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E207A-E0ED-45A4-8764-E66449CB5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394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496AF-7E71-4286-9053-A6D863DB5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D2F758-88AA-4596-9212-14110A69F6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B6DC82-6B1D-4770-B8B9-7E8C112C3A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DDCD7E-9569-4165-8C94-9B3C39BE6F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D591B0-6B91-4BAD-B2BE-16455B0E24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91D193-A8C9-4166-99D0-4C120AE36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7686-C0DC-43FB-BED9-853CCF06DC87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6857B7-F84F-480F-91E4-76412591B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81D92B-B92B-4E96-B607-6D5525745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E207A-E0ED-45A4-8764-E66449CB5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541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43E4E-8800-4FF5-BD40-CEE3BB13B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D73939-2E49-4F1D-9F29-D2C936137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7686-C0DC-43FB-BED9-853CCF06DC87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9C4BD9-FF7A-4C27-BB62-B8D8FEF0E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5FF4D2-04FD-49E2-8B52-31D10CAB2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E207A-E0ED-45A4-8764-E66449CB5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81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900E4B-F0EE-4E46-80FD-793766315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7686-C0DC-43FB-BED9-853CCF06DC87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AA9F6E-3451-47E4-91F3-45EC1E17B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8658E3-2624-4179-ABEC-F7E1EAE1A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E207A-E0ED-45A4-8764-E66449CB5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823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B3D9A-7B00-4DC7-808D-7983CF6B5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A65BC-93A2-4EA8-A1E4-773B4F3AD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64061C-DAC8-4BBD-9B23-83E1659FCF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8C3D19-B41F-486B-8B6C-F4490CD37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7686-C0DC-43FB-BED9-853CCF06DC87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6A387A-1698-423F-86C3-B3C9C6711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32703C-2726-46A4-8030-C0940C03A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E207A-E0ED-45A4-8764-E66449CB5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257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B147A-E56B-45D4-BAED-5B328422F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A62DB4-0513-4739-B45E-82B5E81174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D3C150-8FDF-4171-9E3D-69A9231D1A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49C484-43C9-48E2-9D22-A15CBBBC4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7686-C0DC-43FB-BED9-853CCF06DC87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302B56-2586-4CD4-96C8-C5A8554E1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FEB981-56C8-4642-88F2-5B1778A1D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E207A-E0ED-45A4-8764-E66449CB5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77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9F62CD-0311-4AC8-AAED-DDB4DE6E4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FF1435-86AC-4F79-B804-D252F3A6B3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EFB8E6-F32B-4EF9-BB34-300FCC6DD7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07686-C0DC-43FB-BED9-853CCF06DC87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650045-19C7-44E8-8FD5-4ED7862649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A28B9-7653-4511-B0D0-B3E602902C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E207A-E0ED-45A4-8764-E66449CB5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02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63D0853-4C93-487B-BD52-9449D8627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557" y="91524"/>
            <a:ext cx="8417241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Step 1: Open up a Google Chrome browser.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Picture 1" descr="Graphical user interface&#10;&#10;Description automatically generated">
            <a:extLst>
              <a:ext uri="{FF2B5EF4-FFF2-40B4-BE49-F238E27FC236}">
                <a16:creationId xmlns:a16="http://schemas.microsoft.com/office/drawing/2014/main" id="{E1226639-BF26-45D2-9A23-5A44FE3AA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7496" y="1504122"/>
            <a:ext cx="9525000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A9141ECC-3354-4B8A-A2E7-3CFB958596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575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780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470D3E3-0167-4B9E-8FB0-4AA89C768930}"/>
              </a:ext>
            </a:extLst>
          </p:cNvPr>
          <p:cNvSpPr/>
          <p:nvPr/>
        </p:nvSpPr>
        <p:spPr>
          <a:xfrm>
            <a:off x="0" y="83980"/>
            <a:ext cx="7074567" cy="253890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Step 10: 1) Check your email address.</a:t>
            </a:r>
            <a:endParaRPr lang="en-US" sz="2400" dirty="0"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	   2) Set your password to your birthdate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					    (MMDDYYYY).</a:t>
            </a:r>
            <a:endParaRPr lang="en-US" sz="2400" dirty="0"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	   3) Choose your Graduating Class.</a:t>
            </a:r>
            <a:endParaRPr lang="en-US" sz="2400" dirty="0"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	   4) Click on  the Check Boxes shown.</a:t>
            </a:r>
            <a:endParaRPr lang="en-US" sz="2400" dirty="0"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	   5) Click the “Complete Registration” button.</a:t>
            </a:r>
            <a:endParaRPr lang="en-US" sz="2400" dirty="0"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4D7AAA-8BF3-420D-A9D1-B64E8435F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7326" y="219476"/>
            <a:ext cx="4000000" cy="64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385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0117610-84CD-4510-A56C-14473774E8BF}"/>
              </a:ext>
            </a:extLst>
          </p:cNvPr>
          <p:cNvSpPr/>
          <p:nvPr/>
        </p:nvSpPr>
        <p:spPr>
          <a:xfrm>
            <a:off x="144379" y="132346"/>
            <a:ext cx="11911263" cy="5470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endParaRPr lang="en-US" sz="5000" b="1" dirty="0">
              <a:effectLst/>
              <a:latin typeface="Brush Script MT" panose="030608020404060703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0000" b="1" dirty="0">
                <a:effectLst/>
                <a:latin typeface="Brush Script MT" panose="030608020404060703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Voila</a:t>
            </a:r>
            <a:endParaRPr lang="en-US" sz="20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have created your x2vol Account!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Congratulations!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671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CB87758-16AC-45E5-BFAE-0E8686C1D5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3390175"/>
              </p:ext>
            </p:extLst>
          </p:nvPr>
        </p:nvGraphicFramePr>
        <p:xfrm>
          <a:off x="386669" y="1000395"/>
          <a:ext cx="10701878" cy="55161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01878">
                  <a:extLst>
                    <a:ext uri="{9D8B030D-6E8A-4147-A177-3AD203B41FA5}">
                      <a16:colId xmlns:a16="http://schemas.microsoft.com/office/drawing/2014/main" val="1697648851"/>
                    </a:ext>
                  </a:extLst>
                </a:gridCol>
              </a:tblGrid>
              <a:tr h="55161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118946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3850C3C9-5D91-40EF-A243-26983D7E5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750" y="154257"/>
            <a:ext cx="1203047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 2: Type “</a:t>
            </a:r>
            <a:r>
              <a:rPr kumimoji="0" lang="en-US" altLang="en-US" sz="3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x2Vol.com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in the address bar and press “Enter”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2" name="Picture 3">
            <a:extLst>
              <a:ext uri="{FF2B5EF4-FFF2-40B4-BE49-F238E27FC236}">
                <a16:creationId xmlns:a16="http://schemas.microsoft.com/office/drawing/2014/main" id="{0256BE31-63EB-4792-B520-F83EEEB66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10" y="1514566"/>
            <a:ext cx="10121399" cy="459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D2FCB47-5D44-4CE8-938D-1613E86A2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925" y="32146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870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A6F0110-4A44-4F90-8BD6-7F2EC7F1B643}"/>
              </a:ext>
            </a:extLst>
          </p:cNvPr>
          <p:cNvSpPr/>
          <p:nvPr/>
        </p:nvSpPr>
        <p:spPr>
          <a:xfrm>
            <a:off x="353962" y="339213"/>
            <a:ext cx="11680722" cy="847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4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 3: On the x2Vol website, click on “Join”.</a:t>
            </a:r>
            <a:endParaRPr lang="en-US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A screenshot of a video game&#10;&#10;Description automatically generated">
            <a:extLst>
              <a:ext uri="{FF2B5EF4-FFF2-40B4-BE49-F238E27FC236}">
                <a16:creationId xmlns:a16="http://schemas.microsoft.com/office/drawing/2014/main" id="{390A5E3E-B7FA-4620-B053-3B1D1867E5D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61" y="1528302"/>
            <a:ext cx="11341509" cy="488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768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E34905-5D6E-4B89-9E2D-9F5DF7875E28}"/>
              </a:ext>
            </a:extLst>
          </p:cNvPr>
          <p:cNvSpPr/>
          <p:nvPr/>
        </p:nvSpPr>
        <p:spPr>
          <a:xfrm>
            <a:off x="119605" y="85914"/>
            <a:ext cx="11860192" cy="1122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 4: In the box that says, “My school </a:t>
            </a:r>
            <a:r>
              <a:rPr lang="en-US" sz="3200" b="1" dirty="0">
                <a:solidFill>
                  <a:srgbClr val="A8D08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instructed me 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complete my registration.”, click on the “Complete Registration” button.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8CF144C-2EB6-465A-8CBB-B9CF07232F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5806438"/>
              </p:ext>
            </p:extLst>
          </p:nvPr>
        </p:nvGraphicFramePr>
        <p:xfrm>
          <a:off x="2376468" y="1439128"/>
          <a:ext cx="5505891" cy="35727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05891">
                  <a:extLst>
                    <a:ext uri="{9D8B030D-6E8A-4147-A177-3AD203B41FA5}">
                      <a16:colId xmlns:a16="http://schemas.microsoft.com/office/drawing/2014/main" val="190138461"/>
                    </a:ext>
                  </a:extLst>
                </a:gridCol>
              </a:tblGrid>
              <a:tr h="35727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0090850"/>
                  </a:ext>
                </a:extLst>
              </a:tr>
            </a:tbl>
          </a:graphicData>
        </a:graphic>
      </p:graphicFrame>
      <p:pic>
        <p:nvPicPr>
          <p:cNvPr id="4097" name="Picture 5">
            <a:extLst>
              <a:ext uri="{FF2B5EF4-FFF2-40B4-BE49-F238E27FC236}">
                <a16:creationId xmlns:a16="http://schemas.microsoft.com/office/drawing/2014/main" id="{BD49D8A7-4A95-4D5C-8ABC-A9BF4CBC7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70" y="1438336"/>
            <a:ext cx="6701399" cy="518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386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3BBB18-D6B2-4C0A-AE92-566286D39989}"/>
              </a:ext>
            </a:extLst>
          </p:cNvPr>
          <p:cNvSpPr/>
          <p:nvPr/>
        </p:nvSpPr>
        <p:spPr>
          <a:xfrm>
            <a:off x="177477" y="129924"/>
            <a:ext cx="11860193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 5: On the Volunteer Registration page, type “</a:t>
            </a:r>
            <a:r>
              <a:rPr lang="en-US" sz="36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27407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in the text box and then click the “Search” button.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B8D14EA-D4FE-4EBF-94CE-E73E8A405D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411274"/>
              </p:ext>
            </p:extLst>
          </p:nvPr>
        </p:nvGraphicFramePr>
        <p:xfrm>
          <a:off x="2793116" y="1597307"/>
          <a:ext cx="5764192" cy="51307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64192">
                  <a:extLst>
                    <a:ext uri="{9D8B030D-6E8A-4147-A177-3AD203B41FA5}">
                      <a16:colId xmlns:a16="http://schemas.microsoft.com/office/drawing/2014/main" val="1682030086"/>
                    </a:ext>
                  </a:extLst>
                </a:gridCol>
              </a:tblGrid>
              <a:tr h="51307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2008239"/>
                  </a:ext>
                </a:extLst>
              </a:tr>
            </a:tbl>
          </a:graphicData>
        </a:graphic>
      </p:graphicFrame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8904D7C-E7EF-4673-A6C5-EC2B3F1F5CC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590" y="1763975"/>
            <a:ext cx="5089244" cy="479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640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60E95B-E3E3-499F-8309-08252280B25E}"/>
              </a:ext>
            </a:extLst>
          </p:cNvPr>
          <p:cNvSpPr/>
          <p:nvPr/>
        </p:nvSpPr>
        <p:spPr>
          <a:xfrm>
            <a:off x="88329" y="185506"/>
            <a:ext cx="11891467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 6: From the drop-down list, choose “Academy at Smith”.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928A425-2906-48FE-ACE8-93071CC59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069468"/>
              </p:ext>
            </p:extLst>
          </p:nvPr>
        </p:nvGraphicFramePr>
        <p:xfrm>
          <a:off x="2406317" y="979326"/>
          <a:ext cx="6502570" cy="56282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02570">
                  <a:extLst>
                    <a:ext uri="{9D8B030D-6E8A-4147-A177-3AD203B41FA5}">
                      <a16:colId xmlns:a16="http://schemas.microsoft.com/office/drawing/2014/main" val="1620875371"/>
                    </a:ext>
                  </a:extLst>
                </a:gridCol>
              </a:tblGrid>
              <a:tr h="56282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48" marR="66848" marT="0" marB="0"/>
                </a:tc>
                <a:extLst>
                  <a:ext uri="{0D108BD9-81ED-4DB2-BD59-A6C34878D82A}">
                    <a16:rowId xmlns:a16="http://schemas.microsoft.com/office/drawing/2014/main" val="883636114"/>
                  </a:ext>
                </a:extLst>
              </a:tr>
            </a:tbl>
          </a:graphicData>
        </a:graphic>
      </p:graphicFrame>
      <p:pic>
        <p:nvPicPr>
          <p:cNvPr id="6145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3227D9F-699D-40C8-A2E6-A74ECB6C7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105" y="1201276"/>
            <a:ext cx="5849776" cy="5139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71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01D7CBD-3DD3-42B8-9E39-137891509449}"/>
              </a:ext>
            </a:extLst>
          </p:cNvPr>
          <p:cNvSpPr/>
          <p:nvPr/>
        </p:nvSpPr>
        <p:spPr>
          <a:xfrm>
            <a:off x="112293" y="113637"/>
            <a:ext cx="11967411" cy="126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 7: 1) In the “Last Name” box, type your last name.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2) In the “Email” box, type your </a:t>
            </a:r>
            <a:r>
              <a:rPr lang="en-US" sz="2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school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email address.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3) Click on the “Search” button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A0258E7-82AF-4D05-A6E9-57834EFD75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632655"/>
              </p:ext>
            </p:extLst>
          </p:nvPr>
        </p:nvGraphicFramePr>
        <p:xfrm>
          <a:off x="2310062" y="1373983"/>
          <a:ext cx="4656221" cy="53703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56221">
                  <a:extLst>
                    <a:ext uri="{9D8B030D-6E8A-4147-A177-3AD203B41FA5}">
                      <a16:colId xmlns:a16="http://schemas.microsoft.com/office/drawing/2014/main" val="1960701069"/>
                    </a:ext>
                  </a:extLst>
                </a:gridCol>
              </a:tblGrid>
              <a:tr h="53703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16" marR="65616" marT="0" marB="0"/>
                </a:tc>
                <a:extLst>
                  <a:ext uri="{0D108BD9-81ED-4DB2-BD59-A6C34878D82A}">
                    <a16:rowId xmlns:a16="http://schemas.microsoft.com/office/drawing/2014/main" val="1450296845"/>
                  </a:ext>
                </a:extLst>
              </a:tr>
            </a:tbl>
          </a:graphicData>
        </a:graphic>
      </p:graphicFrame>
      <p:pic>
        <p:nvPicPr>
          <p:cNvPr id="716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082574F-9C2C-4CDB-B119-02A5BC3CA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499" y="1484955"/>
            <a:ext cx="3626395" cy="517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978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7AC8FE-DEE7-4270-B65D-19E868CF5003}"/>
              </a:ext>
            </a:extLst>
          </p:cNvPr>
          <p:cNvSpPr/>
          <p:nvPr/>
        </p:nvSpPr>
        <p:spPr>
          <a:xfrm>
            <a:off x="148390" y="181402"/>
            <a:ext cx="9982200" cy="53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 8: Fill in all required boxes, then click the “Proceed” button.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890FED1-D1D8-4CAD-83AD-AD92A92F5F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728274"/>
              </p:ext>
            </p:extLst>
          </p:nvPr>
        </p:nvGraphicFramePr>
        <p:xfrm>
          <a:off x="1742573" y="772130"/>
          <a:ext cx="8706853" cy="59622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06853">
                  <a:extLst>
                    <a:ext uri="{9D8B030D-6E8A-4147-A177-3AD203B41FA5}">
                      <a16:colId xmlns:a16="http://schemas.microsoft.com/office/drawing/2014/main" val="1926937636"/>
                    </a:ext>
                  </a:extLst>
                </a:gridCol>
              </a:tblGrid>
              <a:tr h="59622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89546167"/>
                  </a:ext>
                </a:extLst>
              </a:tr>
            </a:tbl>
          </a:graphicData>
        </a:graphic>
      </p:graphicFrame>
      <p:sp>
        <p:nvSpPr>
          <p:cNvPr id="8" name="Rectangle 6">
            <a:extLst>
              <a:ext uri="{FF2B5EF4-FFF2-40B4-BE49-F238E27FC236}">
                <a16:creationId xmlns:a16="http://schemas.microsoft.com/office/drawing/2014/main" id="{F555FF3C-666F-4FF1-A4CD-51756EB55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9137" y="847580"/>
            <a:ext cx="833004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E99E84D-D59D-4F88-A02E-6758E0FE1A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0906900"/>
              </p:ext>
            </p:extLst>
          </p:nvPr>
        </p:nvGraphicFramePr>
        <p:xfrm>
          <a:off x="3405161" y="913801"/>
          <a:ext cx="5379147" cy="3023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7219048" imgH="4057143" progId="Paint.Picture">
                  <p:embed/>
                </p:oleObj>
              </mc:Choice>
              <mc:Fallback>
                <p:oleObj name="Bitmap Image" r:id="rId2" imgW="7219048" imgH="4057143" progId="Paint.Picture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BE99E84D-D59D-4F88-A02E-6758E0FE1A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5161" y="913801"/>
                        <a:ext cx="5379147" cy="30231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EEB9EA6-5C4B-4B90-B219-4132AD4855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003117"/>
              </p:ext>
            </p:extLst>
          </p:nvPr>
        </p:nvGraphicFramePr>
        <p:xfrm>
          <a:off x="3405162" y="3956970"/>
          <a:ext cx="5379147" cy="1714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79147">
                  <a:extLst>
                    <a:ext uri="{9D8B030D-6E8A-4147-A177-3AD203B41FA5}">
                      <a16:colId xmlns:a16="http://schemas.microsoft.com/office/drawing/2014/main" val="3640052587"/>
                    </a:ext>
                  </a:extLst>
                </a:gridCol>
              </a:tblGrid>
              <a:tr h="655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9932272"/>
                  </a:ext>
                </a:extLst>
              </a:tr>
            </a:tbl>
          </a:graphicData>
        </a:graphic>
      </p:graphicFrame>
      <p:pic>
        <p:nvPicPr>
          <p:cNvPr id="8199" name="Picture 11">
            <a:extLst>
              <a:ext uri="{FF2B5EF4-FFF2-40B4-BE49-F238E27FC236}">
                <a16:creationId xmlns:a16="http://schemas.microsoft.com/office/drawing/2014/main" id="{F5BD11C8-6C4C-4701-9128-79479D18C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480" y="3957765"/>
            <a:ext cx="5381040" cy="266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028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F4FDE0-E26F-4DFB-A5A1-592A9040F32D}"/>
              </a:ext>
            </a:extLst>
          </p:cNvPr>
          <p:cNvSpPr/>
          <p:nvPr/>
        </p:nvSpPr>
        <p:spPr>
          <a:xfrm>
            <a:off x="1405151" y="209265"/>
            <a:ext cx="10012817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 9: Select your interests, if desired.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6D37B77-C67E-4CD7-9EEC-07D59BB8BEB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545" y="857895"/>
            <a:ext cx="6716027" cy="598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012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BB09388BF4D948BA4F363F74F64434" ma:contentTypeVersion="14" ma:contentTypeDescription="Create a new document." ma:contentTypeScope="" ma:versionID="156eb6b22da5713fd735314089c662bb">
  <xsd:schema xmlns:xsd="http://www.w3.org/2001/XMLSchema" xmlns:xs="http://www.w3.org/2001/XMLSchema" xmlns:p="http://schemas.microsoft.com/office/2006/metadata/properties" xmlns:ns3="3f02b6df-b652-405f-bdfc-79dffa397173" xmlns:ns4="b9f45716-9b58-4f6a-8ce2-10ba0d071565" targetNamespace="http://schemas.microsoft.com/office/2006/metadata/properties" ma:root="true" ma:fieldsID="166b71f35d1a85165a4f955682768db8" ns3:_="" ns4:_="">
    <xsd:import namespace="3f02b6df-b652-405f-bdfc-79dffa397173"/>
    <xsd:import namespace="b9f45716-9b58-4f6a-8ce2-10ba0d07156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02b6df-b652-405f-bdfc-79dffa39717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f45716-9b58-4f6a-8ce2-10ba0d0715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9923D1-FBA1-427E-9B47-41066DACEF87}">
  <ds:schemaRefs>
    <ds:schemaRef ds:uri="b9f45716-9b58-4f6a-8ce2-10ba0d071565"/>
    <ds:schemaRef ds:uri="http://www.w3.org/XML/1998/namespace"/>
    <ds:schemaRef ds:uri="http://schemas.microsoft.com/office/2006/documentManagement/types"/>
    <ds:schemaRef ds:uri="3f02b6df-b652-405f-bdfc-79dffa397173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ADB001FB-534B-4EC8-84DD-47410D3EFC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41203EE-5E03-4E6E-863F-A5872F83DC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02b6df-b652-405f-bdfc-79dffa397173"/>
    <ds:schemaRef ds:uri="b9f45716-9b58-4f6a-8ce2-10ba0d0715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251</Words>
  <Application>Microsoft Office PowerPoint</Application>
  <PresentationFormat>Widescreen</PresentationFormat>
  <Paragraphs>22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Brush Script MT</vt:lpstr>
      <vt:lpstr>Calibri</vt:lpstr>
      <vt:lpstr>Calibri Light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Triolo, Anthony</dc:creator>
  <cp:lastModifiedBy>Parker, Porsha A</cp:lastModifiedBy>
  <cp:revision>2</cp:revision>
  <dcterms:created xsi:type="dcterms:W3CDTF">2021-08-19T16:37:07Z</dcterms:created>
  <dcterms:modified xsi:type="dcterms:W3CDTF">2024-08-29T19:57:52Z</dcterms:modified>
</cp:coreProperties>
</file>